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86" r:id="rId3"/>
    <p:sldId id="287" r:id="rId4"/>
    <p:sldId id="288" r:id="rId5"/>
    <p:sldId id="258" r:id="rId6"/>
    <p:sldId id="259" r:id="rId7"/>
    <p:sldId id="261" r:id="rId8"/>
    <p:sldId id="262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85" r:id="rId20"/>
    <p:sldId id="275" r:id="rId21"/>
    <p:sldId id="276" r:id="rId22"/>
    <p:sldId id="27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5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257C5E-C221-4665-ADB3-011DB11E6887}" v="3498" dt="2026-05-28T08:35:58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ADCE2-54DE-4313-82AC-A223EAA1722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15EA8C7-C8A5-48FA-AF2F-CFBA21BD674E}">
      <dgm:prSet/>
      <dgm:spPr/>
      <dgm:t>
        <a:bodyPr/>
        <a:lstStyle/>
        <a:p>
          <a:r>
            <a:rPr lang="en-GB" b="1" dirty="0"/>
            <a:t>David speaking of the coming King (Jesus)</a:t>
          </a:r>
          <a:endParaRPr lang="en-US" dirty="0"/>
        </a:p>
      </dgm:t>
    </dgm:pt>
    <dgm:pt modelId="{D862AB25-57D9-4000-91B4-28F156D1A014}" type="parTrans" cxnId="{F0AEF281-0198-46CB-88CF-021A67BE5040}">
      <dgm:prSet/>
      <dgm:spPr/>
      <dgm:t>
        <a:bodyPr/>
        <a:lstStyle/>
        <a:p>
          <a:endParaRPr lang="en-US"/>
        </a:p>
      </dgm:t>
    </dgm:pt>
    <dgm:pt modelId="{50775790-BF7A-4DDA-9467-5A24EF357D95}" type="sibTrans" cxnId="{F0AEF281-0198-46CB-88CF-021A67BE5040}">
      <dgm:prSet/>
      <dgm:spPr/>
      <dgm:t>
        <a:bodyPr/>
        <a:lstStyle/>
        <a:p>
          <a:endParaRPr lang="en-US"/>
        </a:p>
      </dgm:t>
    </dgm:pt>
    <dgm:pt modelId="{28CA1539-AA49-47AB-9F0D-05B0282072A0}">
      <dgm:prSet/>
      <dgm:spPr/>
      <dgm:t>
        <a:bodyPr/>
        <a:lstStyle/>
        <a:p>
          <a:r>
            <a:rPr lang="en-GB" b="1" dirty="0"/>
            <a:t>“</a:t>
          </a:r>
          <a:r>
            <a:rPr lang="en-GB" b="1" dirty="0">
              <a:solidFill>
                <a:srgbClr val="FF0000"/>
              </a:solidFill>
            </a:rPr>
            <a:t>You are a priest forever in the order of Melchizedek</a:t>
          </a:r>
          <a:r>
            <a:rPr lang="en-GB" b="1" dirty="0"/>
            <a:t>”</a:t>
          </a:r>
          <a:endParaRPr lang="en-US" dirty="0"/>
        </a:p>
      </dgm:t>
    </dgm:pt>
    <dgm:pt modelId="{86F8BEB7-C885-4AFA-A3F2-366EA3A45C44}" type="parTrans" cxnId="{ABDD55FE-D032-4A4F-91E0-F33AC24FE684}">
      <dgm:prSet/>
      <dgm:spPr/>
      <dgm:t>
        <a:bodyPr/>
        <a:lstStyle/>
        <a:p>
          <a:endParaRPr lang="en-US"/>
        </a:p>
      </dgm:t>
    </dgm:pt>
    <dgm:pt modelId="{7AA6FBE4-8F16-4B43-AD23-CEFF3641A3A0}" type="sibTrans" cxnId="{ABDD55FE-D032-4A4F-91E0-F33AC24FE684}">
      <dgm:prSet/>
      <dgm:spPr/>
      <dgm:t>
        <a:bodyPr/>
        <a:lstStyle/>
        <a:p>
          <a:endParaRPr lang="en-US"/>
        </a:p>
      </dgm:t>
    </dgm:pt>
    <dgm:pt modelId="{54FBA05A-1558-4716-B0B4-019D2F4C4F0C}" type="pres">
      <dgm:prSet presAssocID="{0BAADCE2-54DE-4313-82AC-A223EAA172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6572B4-F0B8-4557-818C-BEC9CC5271F9}" type="pres">
      <dgm:prSet presAssocID="{A15EA8C7-C8A5-48FA-AF2F-CFBA21BD674E}" presName="hierRoot1" presStyleCnt="0"/>
      <dgm:spPr/>
    </dgm:pt>
    <dgm:pt modelId="{544C6EF7-5EA5-4962-8DA4-AF7D76199F79}" type="pres">
      <dgm:prSet presAssocID="{A15EA8C7-C8A5-48FA-AF2F-CFBA21BD674E}" presName="composite" presStyleCnt="0"/>
      <dgm:spPr/>
    </dgm:pt>
    <dgm:pt modelId="{B042CB3F-7F92-4B83-851A-CC3210720765}" type="pres">
      <dgm:prSet presAssocID="{A15EA8C7-C8A5-48FA-AF2F-CFBA21BD674E}" presName="background" presStyleLbl="node0" presStyleIdx="0" presStyleCnt="2"/>
      <dgm:spPr/>
    </dgm:pt>
    <dgm:pt modelId="{04A2B5AF-2FFC-4D86-85B3-5ED1E7A3D06C}" type="pres">
      <dgm:prSet presAssocID="{A15EA8C7-C8A5-48FA-AF2F-CFBA21BD674E}" presName="text" presStyleLbl="fgAcc0" presStyleIdx="0" presStyleCnt="2">
        <dgm:presLayoutVars>
          <dgm:chPref val="3"/>
        </dgm:presLayoutVars>
      </dgm:prSet>
      <dgm:spPr/>
    </dgm:pt>
    <dgm:pt modelId="{35FCD34D-C565-4C1D-A807-F96B4A557E5D}" type="pres">
      <dgm:prSet presAssocID="{A15EA8C7-C8A5-48FA-AF2F-CFBA21BD674E}" presName="hierChild2" presStyleCnt="0"/>
      <dgm:spPr/>
    </dgm:pt>
    <dgm:pt modelId="{350C3179-15F6-472F-9F96-144030C85853}" type="pres">
      <dgm:prSet presAssocID="{28CA1539-AA49-47AB-9F0D-05B0282072A0}" presName="hierRoot1" presStyleCnt="0"/>
      <dgm:spPr/>
    </dgm:pt>
    <dgm:pt modelId="{1CE76524-C9ED-4F39-9D66-DC6FB2F9ADEA}" type="pres">
      <dgm:prSet presAssocID="{28CA1539-AA49-47AB-9F0D-05B0282072A0}" presName="composite" presStyleCnt="0"/>
      <dgm:spPr/>
    </dgm:pt>
    <dgm:pt modelId="{8B66A084-96B3-4EA2-A0D1-DA61E1782A89}" type="pres">
      <dgm:prSet presAssocID="{28CA1539-AA49-47AB-9F0D-05B0282072A0}" presName="background" presStyleLbl="node0" presStyleIdx="1" presStyleCnt="2"/>
      <dgm:spPr/>
    </dgm:pt>
    <dgm:pt modelId="{0313D1D7-A6E0-4876-9A9F-044533277E95}" type="pres">
      <dgm:prSet presAssocID="{28CA1539-AA49-47AB-9F0D-05B0282072A0}" presName="text" presStyleLbl="fgAcc0" presStyleIdx="1" presStyleCnt="2">
        <dgm:presLayoutVars>
          <dgm:chPref val="3"/>
        </dgm:presLayoutVars>
      </dgm:prSet>
      <dgm:spPr/>
    </dgm:pt>
    <dgm:pt modelId="{F9A35969-ABD2-4D10-A8B4-22C1BFC0F148}" type="pres">
      <dgm:prSet presAssocID="{28CA1539-AA49-47AB-9F0D-05B0282072A0}" presName="hierChild2" presStyleCnt="0"/>
      <dgm:spPr/>
    </dgm:pt>
  </dgm:ptLst>
  <dgm:cxnLst>
    <dgm:cxn modelId="{0A0E4602-D3A4-4BF3-8B61-9DC2283BC205}" type="presOf" srcId="{28CA1539-AA49-47AB-9F0D-05B0282072A0}" destId="{0313D1D7-A6E0-4876-9A9F-044533277E95}" srcOrd="0" destOrd="0" presId="urn:microsoft.com/office/officeart/2005/8/layout/hierarchy1"/>
    <dgm:cxn modelId="{37A6C724-4053-4E84-B72F-89D4E1335DAB}" type="presOf" srcId="{A15EA8C7-C8A5-48FA-AF2F-CFBA21BD674E}" destId="{04A2B5AF-2FFC-4D86-85B3-5ED1E7A3D06C}" srcOrd="0" destOrd="0" presId="urn:microsoft.com/office/officeart/2005/8/layout/hierarchy1"/>
    <dgm:cxn modelId="{F0AEF281-0198-46CB-88CF-021A67BE5040}" srcId="{0BAADCE2-54DE-4313-82AC-A223EAA1722F}" destId="{A15EA8C7-C8A5-48FA-AF2F-CFBA21BD674E}" srcOrd="0" destOrd="0" parTransId="{D862AB25-57D9-4000-91B4-28F156D1A014}" sibTransId="{50775790-BF7A-4DDA-9467-5A24EF357D95}"/>
    <dgm:cxn modelId="{FF09F0AB-7043-439D-8885-7A00BCCAF4FB}" type="presOf" srcId="{0BAADCE2-54DE-4313-82AC-A223EAA1722F}" destId="{54FBA05A-1558-4716-B0B4-019D2F4C4F0C}" srcOrd="0" destOrd="0" presId="urn:microsoft.com/office/officeart/2005/8/layout/hierarchy1"/>
    <dgm:cxn modelId="{ABDD55FE-D032-4A4F-91E0-F33AC24FE684}" srcId="{0BAADCE2-54DE-4313-82AC-A223EAA1722F}" destId="{28CA1539-AA49-47AB-9F0D-05B0282072A0}" srcOrd="1" destOrd="0" parTransId="{86F8BEB7-C885-4AFA-A3F2-366EA3A45C44}" sibTransId="{7AA6FBE4-8F16-4B43-AD23-CEFF3641A3A0}"/>
    <dgm:cxn modelId="{0B9FD65F-F55F-4FD2-9FCE-8349B6623ED0}" type="presParOf" srcId="{54FBA05A-1558-4716-B0B4-019D2F4C4F0C}" destId="{DE6572B4-F0B8-4557-818C-BEC9CC5271F9}" srcOrd="0" destOrd="0" presId="urn:microsoft.com/office/officeart/2005/8/layout/hierarchy1"/>
    <dgm:cxn modelId="{D85612C0-D8E8-42C6-922F-8736B1DE8A08}" type="presParOf" srcId="{DE6572B4-F0B8-4557-818C-BEC9CC5271F9}" destId="{544C6EF7-5EA5-4962-8DA4-AF7D76199F79}" srcOrd="0" destOrd="0" presId="urn:microsoft.com/office/officeart/2005/8/layout/hierarchy1"/>
    <dgm:cxn modelId="{3B3DBDA8-4192-470F-8E18-E088DEF38B6A}" type="presParOf" srcId="{544C6EF7-5EA5-4962-8DA4-AF7D76199F79}" destId="{B042CB3F-7F92-4B83-851A-CC3210720765}" srcOrd="0" destOrd="0" presId="urn:microsoft.com/office/officeart/2005/8/layout/hierarchy1"/>
    <dgm:cxn modelId="{6AA2565D-74C9-4B52-98D1-3E179915EC87}" type="presParOf" srcId="{544C6EF7-5EA5-4962-8DA4-AF7D76199F79}" destId="{04A2B5AF-2FFC-4D86-85B3-5ED1E7A3D06C}" srcOrd="1" destOrd="0" presId="urn:microsoft.com/office/officeart/2005/8/layout/hierarchy1"/>
    <dgm:cxn modelId="{23805CF1-7AD8-4E07-8E16-E2C13C2CB6BE}" type="presParOf" srcId="{DE6572B4-F0B8-4557-818C-BEC9CC5271F9}" destId="{35FCD34D-C565-4C1D-A807-F96B4A557E5D}" srcOrd="1" destOrd="0" presId="urn:microsoft.com/office/officeart/2005/8/layout/hierarchy1"/>
    <dgm:cxn modelId="{913C89B1-9B71-4B80-AAD1-7982A98FE2B8}" type="presParOf" srcId="{54FBA05A-1558-4716-B0B4-019D2F4C4F0C}" destId="{350C3179-15F6-472F-9F96-144030C85853}" srcOrd="1" destOrd="0" presId="urn:microsoft.com/office/officeart/2005/8/layout/hierarchy1"/>
    <dgm:cxn modelId="{AE00BFA6-F767-4661-9DA1-0ABF6A481C4C}" type="presParOf" srcId="{350C3179-15F6-472F-9F96-144030C85853}" destId="{1CE76524-C9ED-4F39-9D66-DC6FB2F9ADEA}" srcOrd="0" destOrd="0" presId="urn:microsoft.com/office/officeart/2005/8/layout/hierarchy1"/>
    <dgm:cxn modelId="{9D9874E3-8AC9-47F6-8E2F-557D58871B85}" type="presParOf" srcId="{1CE76524-C9ED-4F39-9D66-DC6FB2F9ADEA}" destId="{8B66A084-96B3-4EA2-A0D1-DA61E1782A89}" srcOrd="0" destOrd="0" presId="urn:microsoft.com/office/officeart/2005/8/layout/hierarchy1"/>
    <dgm:cxn modelId="{87D063EA-0BDA-4873-93C9-36E42C8E6CA3}" type="presParOf" srcId="{1CE76524-C9ED-4F39-9D66-DC6FB2F9ADEA}" destId="{0313D1D7-A6E0-4876-9A9F-044533277E95}" srcOrd="1" destOrd="0" presId="urn:microsoft.com/office/officeart/2005/8/layout/hierarchy1"/>
    <dgm:cxn modelId="{21B1924C-8687-4D6F-BF28-5C750B29D53D}" type="presParOf" srcId="{350C3179-15F6-472F-9F96-144030C85853}" destId="{F9A35969-ABD2-4D10-A8B4-22C1BFC0F1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2CB3F-7F92-4B83-851A-CC3210720765}">
      <dsp:nvSpPr>
        <dsp:cNvPr id="0" name=""/>
        <dsp:cNvSpPr/>
      </dsp:nvSpPr>
      <dsp:spPr>
        <a:xfrm>
          <a:off x="628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A2B5AF-2FFC-4D86-85B3-5ED1E7A3D06C}">
      <dsp:nvSpPr>
        <dsp:cNvPr id="0" name=""/>
        <dsp:cNvSpPr/>
      </dsp:nvSpPr>
      <dsp:spPr>
        <a:xfrm>
          <a:off x="47740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David speaking of the coming King (Jesus)</a:t>
          </a:r>
          <a:endParaRPr lang="en-US" sz="4400" kern="1200" dirty="0"/>
        </a:p>
      </dsp:txBody>
      <dsp:txXfrm>
        <a:off x="556261" y="527785"/>
        <a:ext cx="4082322" cy="2534708"/>
      </dsp:txXfrm>
    </dsp:sp>
    <dsp:sp modelId="{8B66A084-96B3-4EA2-A0D1-DA61E1782A89}">
      <dsp:nvSpPr>
        <dsp:cNvPr id="0" name=""/>
        <dsp:cNvSpPr/>
      </dsp:nvSpPr>
      <dsp:spPr>
        <a:xfrm>
          <a:off x="5188557" y="1368"/>
          <a:ext cx="4240038" cy="2692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3D1D7-A6E0-4876-9A9F-044533277E95}">
      <dsp:nvSpPr>
        <dsp:cNvPr id="0" name=""/>
        <dsp:cNvSpPr/>
      </dsp:nvSpPr>
      <dsp:spPr>
        <a:xfrm>
          <a:off x="5659673" y="448927"/>
          <a:ext cx="4240038" cy="2692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“</a:t>
          </a:r>
          <a:r>
            <a:rPr lang="en-GB" sz="4400" b="1" kern="1200" dirty="0">
              <a:solidFill>
                <a:srgbClr val="FF0000"/>
              </a:solidFill>
            </a:rPr>
            <a:t>You are a priest forever in the order of Melchizedek</a:t>
          </a:r>
          <a:r>
            <a:rPr lang="en-GB" sz="4400" b="1" kern="1200" dirty="0"/>
            <a:t>”</a:t>
          </a:r>
          <a:endParaRPr lang="en-US" sz="4400" kern="1200" dirty="0"/>
        </a:p>
      </dsp:txBody>
      <dsp:txXfrm>
        <a:off x="5738531" y="527785"/>
        <a:ext cx="4082322" cy="253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1884A-889B-4279-B77A-8B8BCCDC8DB3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62678-A676-4A68-B0EE-71CDBC3C2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0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2678-A676-4A68-B0EE-71CDBC3C2B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6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2678-A676-4A68-B0EE-71CDBC3C2B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2678-A676-4A68-B0EE-71CDBC3C2B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1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62678-A676-4A68-B0EE-71CDBC3C2B3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1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8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7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35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69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2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944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8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1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5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2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40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02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33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7AA0-56AD-474E-B605-E3362A67BA59}" type="datetimeFigureOut">
              <a:rPr lang="en-GB" smtClean="0"/>
              <a:t>03/07/2026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ECD3-AF03-44CB-9F2D-8DEDB15FED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379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lobalawareness101.org/2017/04/melchizedek-priest-of-god-most-high.html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sunfisherdi/330604160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sunfisherdi/3306041606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sunfisherdi/3306041606" TargetMode="Externa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health.stackexchange.com/questions/3500/how-to-tell-if-my-leg-fracture-is-heal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poetica.com/the-protestant-reformation/the-heavenly-priesthood/a-good-high-priest-is-com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lobalawareness101.org/2017/04/melchizedek-priest-of-god-most-high.html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lobalawareness101.org/2017/04/melchizedek-priest-of-god-most-high.html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F90D-9F54-0876-53D1-DA2047BF7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799" y="1193799"/>
            <a:ext cx="7197726" cy="1350431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HIGH PRIEST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6A12-3BB7-8FD7-0393-853D312D9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812" y="3280833"/>
            <a:ext cx="4711699" cy="93556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7:1-3;11-28</a:t>
            </a:r>
          </a:p>
        </p:txBody>
      </p:sp>
    </p:spTree>
    <p:extLst>
      <p:ext uri="{BB962C8B-B14F-4D97-AF65-F5344CB8AC3E}">
        <p14:creationId xmlns:p14="http://schemas.microsoft.com/office/powerpoint/2010/main" val="102852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9A3B2-3A52-1767-E52A-5F9B518D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181408-A8D6-0D49-FAB1-403EF0FD0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685440C6-8C8B-176F-9A5C-8925AEEB1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3C421F1-0E89-616F-A5D4-FFFA9DC9E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CD6F00-80E1-D540-5D59-ABD798E7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181956"/>
            <a:ext cx="4598985" cy="147857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b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7E2567-6E1C-4649-E5C1-D85A65841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293B28-8CA3-84C1-B606-4CF03CC5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BC7711B-309B-F1B8-C1FF-F577723D8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A5194B91-B3D7-B9E7-8F7F-9BEEEA0D4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75C2B8-1D38-9FE9-1F4A-9153EC70C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B29C4CD-7B8B-FED2-9B28-D0ADB2542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10048E0-672B-8B90-DD87-A0228F86C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7AAA3FC-981D-1989-3342-73615292B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88641DCC-FBF8-3E15-56AF-7627E79CF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315A09B-9475-48C8-1274-35A5B0C6A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7C8D08D-F4B4-377D-B2E7-BF2FD2017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5D8911C-7E8C-224A-DBCE-3215347B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628F0386-8601-8114-840F-B8CF09A21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D51ABB83-7581-C6F7-628D-C3242AC5A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2C39E20-2AE3-620C-104C-EF0086094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25409C3-CA93-18B7-FF05-DC36E5BDA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EA19F642-858F-6BE6-7DF1-8C2247268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CA0B5E72-12A3-31A0-7EE6-B4FF31C57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99749163-43E5-0543-1853-80C3BD739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6988780D-F42A-94A0-748F-7730F881F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4BDADA85-97A8-242A-204F-7687B39C5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CDCAD63-85C9-025B-2ACF-12062179F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19BED0D-18B2-5AAE-021D-1CA8EB764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F0067B5-5A3E-898F-E298-CB7BA0E91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1A3828FD-C82F-161E-03B6-5ECF82564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F01B420-6B1C-EC5B-8685-C5D3D550B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81057FF-622E-46A0-F3BD-54C29DC2C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E0453511-BE3F-8DEA-B618-5BF966ADB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F6DA01D5-54D0-8DAC-ACC6-67D2CFEC6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F8E05E-E0D8-D7AC-B4A2-F91C5F706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65F3-86F0-6816-82F1-F95A60E37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BE533C1C-2120-2D76-BDDC-20ABBD7C0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9423BFA-C16C-A23F-2CD5-10B0C6C75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E04E8EEF-B217-222B-835E-E3B540988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903CE44B-8C24-8321-C630-C2513B0BC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E8F952C0-0490-573B-B813-01341D947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A1310A87-C8E3-30E6-0CF0-6471A913E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2CD3AEF5-8F3C-A087-878E-FF6A6E86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C3EB4094-8A76-2E0A-0CF7-0BD7FA0E7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CD05CC54-E9F8-A526-23DF-96B4006A9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6BF55B0C-8431-B40E-3DE7-D4E1E2149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79762A-B4C4-A7FF-9BED-361A7E7B1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DEE66CB-E1E4-517C-7821-7AC62F243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E60A4E46-1FE6-4221-9C09-099F01282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1ECC79D9-BF92-031D-0C2B-26A1E99E2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12EAE892-71D6-649F-5AAB-D16364EBB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CFAFE270-C8F5-2D77-8F9B-1B30CAE63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C8721CC9-FA78-C447-8FC2-0074001E6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E4959691-BAB7-0831-B3B7-3F5951394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DBA0047D-45B9-29E0-1F12-23AFF91DE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4D9E60AC-FF75-418E-D8E8-0A1EB2AC1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7ACA064C-A4F6-A078-D3E2-0AEC279DF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EF50C47-B493-4424-780F-475715670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808451C3-9832-93D3-3660-2328D2E4C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4B9223ED-0170-2E75-7E23-EF2C45C2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66475-7DC8-9088-62B5-E742DAAC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1554163"/>
            <a:ext cx="4598986" cy="4237038"/>
          </a:xfrm>
        </p:spPr>
        <p:txBody>
          <a:bodyPr>
            <a:normAutofit fontScale="92500" lnSpcReduction="10000"/>
          </a:bodyPr>
          <a:lstStyle/>
          <a:p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 brings bread and wine</a:t>
            </a:r>
          </a:p>
          <a:p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refreshments but also thoughts of communion</a:t>
            </a:r>
          </a:p>
          <a:p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tithes to Melchizedek</a:t>
            </a:r>
          </a:p>
          <a:p>
            <a:endParaRPr lang="en-GB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ainting of a person talking to a group of people&#10;&#10;AI-generated content may be incorrect.">
            <a:extLst>
              <a:ext uri="{FF2B5EF4-FFF2-40B4-BE49-F238E27FC236}">
                <a16:creationId xmlns:a16="http://schemas.microsoft.com/office/drawing/2014/main" id="{B688B999-1841-B080-0E94-79BD9513D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242" r="19251" b="-2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EC0E32-732E-F520-FD7B-EF6C56BEB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27FDA5-EA35-34A8-92FC-D384DDBF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2" y="1082673"/>
            <a:ext cx="3392234" cy="4708528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1EF5-B81B-C067-226D-0FBE7E18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2"/>
            <a:ext cx="6211611" cy="4975227"/>
          </a:xfrm>
        </p:spPr>
        <p:txBody>
          <a:bodyPr anchor="ctr">
            <a:normAutofit fontScale="92500" lnSpcReduction="20000"/>
          </a:bodyPr>
          <a:lstStyle/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Melchizedek is Priest and King</a:t>
            </a:r>
          </a:p>
          <a:p>
            <a:r>
              <a:rPr lang="en-GB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together two roles</a:t>
            </a:r>
          </a:p>
          <a:p>
            <a:r>
              <a:rPr lang="en-GB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not a prefiguring of Jesus?</a:t>
            </a:r>
          </a:p>
          <a:p>
            <a:r>
              <a:rPr lang="en-GB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our high priest and the king of kings</a:t>
            </a: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360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57241-D3D6-CA2A-EFBF-86A89223A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E6DDA73-C097-F263-B1E5-677557578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1DFA27-25C6-EE00-AC0C-B68071D8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8735D0C2-ABE4-8583-3CC3-42FD0F999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2A534C8-59E3-6759-21DA-68C5286BE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6BB7BF2-8E73-D84E-C5D2-B398C2AD6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129FCEC-E8D9-45A1-8EFE-9846E8309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518CBDC-FEA0-08CF-C518-45BAAA17B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82CFB630-44A9-6C54-5118-4CC4973E5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6604119-FD5E-FA43-2373-BEFE481C2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9A6BED3-8050-3FB0-90CB-CA7AFEA15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7FB98F1-50BB-7802-2D0C-17EFCBB5B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0AEEE70-CBF3-854B-7BD0-D57C6C34C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5AB3F0-4198-959F-1B4E-24D80E4F2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5B3DD466-A195-0B64-14DC-83EE56BC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692EB61-3B68-F47B-FAC6-B409D92C0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4AF8560-D4E7-9D8A-3E2B-49DA11930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4439144-029D-E1AA-758B-F564291BF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405225E0-2F5C-0E64-B983-DCA8574A7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4932B58-4D98-6C05-762E-FD3711DB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E373625-5032-874B-F635-EF332C839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0779AA8-04E4-A4C6-7DC6-8E274BF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4316619-17D8-6B62-1401-A7A890C26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1B22314B-813E-DF9D-87FA-38CC6F3C7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EF11B10-EAA4-6B1A-E8AD-12A41A8E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534B632B-AD19-876F-3DE1-F3CD1B21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D67D3E63-14F9-6DE5-9F9C-8150192B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383D6413-43B7-E502-09AD-EF1061642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43CF7626-1DDA-E7D5-3600-13C546392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13BF4DEA-4109-8DE9-5934-02E5B8F58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88C99F-2D6A-BCF3-CCBB-3BF8B2D3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12" y="1082673"/>
            <a:ext cx="3392234" cy="4708528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E510BC-FAD9-6BF5-04DF-620EEE339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1912C0D-2869-DEA1-86E2-C63781EC6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7282A56-70FF-A1A0-B39F-17B958DE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DB88B14-8D84-6186-DF60-54D8D66DA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ABA8F25-082F-DC9F-7F7E-E2F9980C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44C3B68-90AF-6617-4106-BB7F49BA1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7D3E3F69-BBE7-722A-B0DE-C8A219FD6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8D0873D8-B9DB-D309-D0D8-D64C59236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6999C58D-EE8B-58A5-7463-EBEC013B1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0EC1F3C7-EFC4-1F25-421A-D32C1703F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640D874-9E2D-345C-6C9B-5CA0AC490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7D51D57B-431D-F700-28A7-B5C679F48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9AF5508-1132-FC27-6382-D29BC33214AD}"/>
              </a:ext>
            </a:extLst>
          </p:cNvPr>
          <p:cNvSpPr txBox="1"/>
          <p:nvPr/>
        </p:nvSpPr>
        <p:spPr>
          <a:xfrm>
            <a:off x="5373666" y="1227551"/>
            <a:ext cx="5502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order</a:t>
            </a:r>
          </a:p>
          <a:p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</a:p>
          <a:p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comes before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185874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CCD0F-6721-3F7F-5FC2-5A0747AD5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1E0738-BB48-1C1D-A99D-3ADA1169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0404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469924-70CC-EAA9-6123-4CCE987617FC}"/>
              </a:ext>
            </a:extLst>
          </p:cNvPr>
          <p:cNvSpPr txBox="1"/>
          <p:nvPr/>
        </p:nvSpPr>
        <p:spPr>
          <a:xfrm>
            <a:off x="7962519" y="1468438"/>
            <a:ext cx="3084892" cy="432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is the path to peace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548047-BCC4-1441-0B05-B2F347A34F79}"/>
              </a:ext>
            </a:extLst>
          </p:cNvPr>
          <p:cNvSpPr txBox="1"/>
          <p:nvPr/>
        </p:nvSpPr>
        <p:spPr>
          <a:xfrm>
            <a:off x="5433454" y="6657945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www.flickr.com/photos/sunfisherdi/330604160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AF872-11C4-E5BF-09D9-45A0AAE2C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39"/>
          <a:stretch>
            <a:fillRect/>
          </a:stretch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9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7A3CF-7872-6691-FE65-EAAE1FDD7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6EF30D9-893C-1603-1245-5531E5451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32A61618-F1E4-3675-E81E-BE1EC4800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75108633-BF3D-CF70-9B4F-0D8CA967A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D68946B-F61B-2A0D-F68D-153FCF251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A6CD3D9-D2C0-CDED-BEBF-192988173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CA585A64-BCDE-667C-1776-7484A848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CDB20573-507A-CF9D-7712-A89882D35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6B0C2B4-FD25-3F55-B71A-B7C989845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F73DE2CA-8C94-36C3-C2B5-40B5E8FD4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FCA8FA1D-275D-6291-AAE3-139A51F88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C989191A-99F5-2A23-9625-B8A3FB422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85CD2A26-471F-8247-222C-82097850C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E4A8C3FB-F937-76FE-E953-3797429C1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0E1F1215-EC1F-DDB2-6496-D4CCA0EAF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781D6829-8A5D-E793-10E7-D7F3FC6B2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C4E8026B-DEFC-4657-6A9F-DB58E8944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0DBEB552-951A-CAC0-0AD3-E668464C1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91D6D2BD-D6A6-3A35-8FEB-F2CD4884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EECC4048-45D7-7EAE-8CFB-90E83FEFF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FEFF5F86-D9B1-7319-BA6C-8F567E98F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16D105AF-467F-C1CB-AC48-71438E782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A501490B-E3BE-86F4-1153-F9D0E41D5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E5F3A83D-8BFE-766D-CA36-0612D9D5B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032E23D1-22CC-4DC1-655F-CAF0EDB0E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2F0E47C5-0AE6-4BC3-189B-978FE49DE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6DF20463-7AD4-C3CA-A71E-0BB39C55A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3EFA01AD-9C83-62B5-1A67-888DC671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345C990E-4EB6-1159-4A6A-3EE57106D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EE03B115-3F7C-307E-5C04-6E5005B1E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5B2EFC5A-1124-73B2-12C3-93891A5C3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775ACDDE-C74C-091D-62C7-4BD070D50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96DDFCCB-4D11-CBA0-FF8B-AE9158C8B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944605D-CC0A-2DCC-2906-49CC8D4A3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A435CF9B-2C6B-1BBE-CDB6-ADDF7DA6E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9DC5D836-902A-578B-29B3-07DEDC2F6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39FAE1C2-BEFF-BE6F-A76C-D8AA5451E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FBC72C7E-396A-A4D1-C52C-28C02FDD7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2A42893E-7BBA-FBB1-9DF1-9673211FD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79B4FE24-ABBC-5273-3F4F-4906EE8C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DCE69DF9-C1A3-0E74-A6C8-037C6AD71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F5AE6D32-E7CA-124D-03FD-F53D4D1D3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00D87807-3F67-2C30-B9D7-DE3D62E51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FF82A6E2-7F08-44D9-BEA5-2EA56F241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879B5179-FFFA-B989-75F0-5DCA98063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13A6574-3DDD-9ED8-6101-538ABECB7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E7351505-D194-1946-83FE-0EDD543B4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6ED69754-2812-C7B7-3EA1-D2716DCD2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C1699DBD-0524-D176-47DD-88E733FC6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F6CF3FAF-4793-221A-F61B-25CF811F8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564B7B4E-D856-0627-78F8-D78E26319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209E20CE-326F-A89E-BFAF-522E214F9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0D326693-CD7E-6F55-8923-A75ED305F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99099F97-9653-1129-A19A-4FD390EA8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08F455D0-9123-59AA-4589-BCB861869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4AB85BEF-5911-A2D2-F58B-F2B1AFB3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12A2BDBE-8F76-DB7E-3647-321F9EF71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2680A609-752B-64FE-E546-613C06069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AB97629C-BED8-48A3-2D3D-99D925F5E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F42BA6F-D5B2-3518-FA13-55432AF14711}"/>
              </a:ext>
            </a:extLst>
          </p:cNvPr>
          <p:cNvSpPr txBox="1"/>
          <p:nvPr/>
        </p:nvSpPr>
        <p:spPr>
          <a:xfrm>
            <a:off x="8057768" y="713744"/>
            <a:ext cx="3084892" cy="5050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Spurgeon said “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without righteousness is like the peaceful waters of the Niagara before it goes over the falls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9CE9A-7537-96F4-8ABF-BDAE29DE1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39"/>
          <a:stretch>
            <a:fillRect/>
          </a:stretch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BBBA91-6B84-BEBE-0D4E-88B635093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A1DF54E-C38D-64E7-0016-7C712E96C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C34B46DD-4B5E-92F7-0B7E-9617AFB7F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0F2A3CF8-049C-65C8-FCF9-B12EEA7B2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A918D2B-746A-611A-5007-1D4B2E4F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CF12893-C507-A944-E212-4A8EAA2C4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BA2409E-3C53-5E3A-1602-B9D22DA87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8A59DF8B-0BE1-D3DB-D515-2E192451B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508FA91-8701-03D3-366C-FE4DBA54C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7D6AE7E6-16C5-E9B0-E38B-CB9B2FF84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D17FA157-3B35-038E-1688-71D412243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B4952FD4-5A92-C9C9-A1E7-D29C9C6C5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26E0385F-EBF4-4674-8003-1EE3C1C78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F39DA054-F3B5-A125-29A7-141E0827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FDCBD96A-1D3C-2F25-7A7B-47057F862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9D535712-E256-6F78-62EA-ECBA6D43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67E238DD-2CF4-41CA-9002-42FBB303B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9B78370F-CE91-58EF-F44F-E98FB65C7D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E33C1F52-8EE5-E439-29A5-05D9FEDFE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A04BD83A-8692-87E8-3344-3CF8B9CC8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A78BEBC1-6C87-7B27-09EC-5975A30D4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CA00CCD8-75D0-B731-46F3-CB359D218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820BBA4F-4CAA-6C3A-034B-B9001FD6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F692048D-5252-B6FA-3945-41833096E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27123378-67E8-353A-8165-03E7B39D8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A1566175-F53B-4987-ECBA-6D0A81E25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28E51A43-85B8-5C34-BAA6-D7C53F21F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2C3421C0-56B4-A5C0-09D9-EAD67AA3E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F69510C9-6DBE-B56F-BD92-9B1EA25B5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ED6E2C41-7450-7CCC-5245-028A4305D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1609DC09-2CD9-9ED2-5769-70EE3E11C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128C85C0-B8A9-84F0-A51D-C8C392185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11A3EA25-1B07-84BC-10C2-08B61C40C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3607383-7F24-F87B-C651-D6276421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96B5AE91-88AE-2EDE-EB40-DCC45A0FF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E67CDB37-9754-2E98-C62A-B0A89953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833C8397-6CD7-E215-3148-7E969193B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567603C7-4B7E-FD39-E2B0-3C9479AD1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AE284A00-E2F2-9E17-A616-717A0E7E6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B3777381-61BC-3BED-169A-BA7D39178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427ABA87-6543-D468-629C-96C88ED6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7060F5F9-3A87-761F-9446-233E35BC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223A230D-F0A7-81F8-CDC6-78523C2EF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BA88C6D5-DCA5-9F91-D304-C6F65F819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98B62184-A937-69E5-A135-BC5A504D1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2506EED-3D00-B151-4B18-E703A77BD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59716568-7897-394D-C5D4-8B5DDC96D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6EA4ED01-93EA-0319-2652-2F2B9F0EC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61957BCD-1965-9992-CDC3-6BB805D95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7CD183D5-4669-6EF8-3E24-E0CC5DCD2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B71FB4EA-CBD0-509B-D5FA-CA09FB414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4D0051AC-8F32-C58E-204E-C15902577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C9C4AD14-8FEC-2684-EC25-76A869BE8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68311060-432B-7FE3-8F3E-2080B55A3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D9C29F41-C258-FF49-6498-8E5CE0EA5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0E5A6D47-D53D-EB4B-A35E-835FB8397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0EDD5BA7-9EE5-1450-3ABE-905346885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4589E215-917F-25DC-3F39-38D3F9CD4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D02C804E-6C05-E3B2-13D5-8AF1FAED9C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64FF78-1082-74A6-177F-C08CEA46F192}"/>
              </a:ext>
            </a:extLst>
          </p:cNvPr>
          <p:cNvSpPr txBox="1"/>
          <p:nvPr/>
        </p:nvSpPr>
        <p:spPr>
          <a:xfrm>
            <a:off x="5815823" y="631586"/>
            <a:ext cx="5386776" cy="5721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may look for peace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it won’t last without righteousness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lasting peace can only come from a heart cleansed by the blood of Jesus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2F9945-F4AA-02D5-271D-13DE7C36C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39"/>
          <a:stretch>
            <a:fillRect/>
          </a:stretch>
        </p:blipFill>
        <p:spPr>
          <a:xfrm>
            <a:off x="-2" y="-23812"/>
            <a:ext cx="5284399" cy="68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32" name="Rectangle 1031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4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5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6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8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9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0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1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2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3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5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6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7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8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9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0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1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2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3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4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5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8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9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0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1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2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3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4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5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6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7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8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9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26" name="Picture 2" descr="High Priest">
            <a:extLst>
              <a:ext uri="{FF2B5EF4-FFF2-40B4-BE49-F238E27FC236}">
                <a16:creationId xmlns:a16="http://schemas.microsoft.com/office/drawing/2014/main" id="{3C2A672E-84FE-971D-0F87-3AFC1307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>
            <a:fillRect/>
          </a:stretch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8BF03-1D99-C78D-70BD-C1E84356F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903288"/>
            <a:ext cx="6078453" cy="4887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Jews had to realise that the priesthood was not just Levites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Aaron’s line was limited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new priesthood was after the order of Melchizedek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High Priest for ever</a:t>
            </a:r>
          </a:p>
        </p:txBody>
      </p:sp>
    </p:spTree>
    <p:extLst>
      <p:ext uri="{BB962C8B-B14F-4D97-AF65-F5344CB8AC3E}">
        <p14:creationId xmlns:p14="http://schemas.microsoft.com/office/powerpoint/2010/main" val="36160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6E7C-A45E-8B05-F36B-6F9B77A91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 greater than Abraham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3CB4-34B0-F186-08DE-2119C6E4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gave a tenth of all he had taken in battle</a:t>
            </a:r>
          </a:p>
          <a:p>
            <a:pPr marL="0" indent="0">
              <a:buNone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lesser gives to the greater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 blessed Abraham with the authority of God</a:t>
            </a:r>
          </a:p>
          <a:p>
            <a:pPr marL="0" indent="0">
              <a:buNone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Only one who is greater has the power to bless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6C88A-9B4D-5EFF-B465-1EE93E333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89A33-A66E-7528-E034-F5B14A9C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 greater than Levites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47477-7C38-4EB5-D880-171B7D856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Tithes were normally given to Levites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Levites descended from Abraham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tithed to Melchizedek so by default Levites tithed to Melchizedek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7E089-F2DA-B948-F440-7A36ABB1F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CA626B-A361-2FB4-CC1F-5B2DF72C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priesthood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1B40-6DE6-64E1-43CF-982177DB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1711423"/>
            <a:ext cx="6078453" cy="4079778"/>
          </a:xfrm>
        </p:spPr>
        <p:txBody>
          <a:bodyPr>
            <a:normAutofit/>
          </a:bodyPr>
          <a:lstStyle/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4BA93-DC90-C2A9-FD53-FD78E4EC2A6E}"/>
              </a:ext>
            </a:extLst>
          </p:cNvPr>
          <p:cNvSpPr txBox="1"/>
          <p:nvPr/>
        </p:nvSpPr>
        <p:spPr>
          <a:xfrm>
            <a:off x="2380652" y="665794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health.stackexchange.com/questions/3500/how-to-tell-if-my-leg-fracture-is-heal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CAC864-A7E3-0EDA-6DA3-D8177906D4B1}"/>
              </a:ext>
            </a:extLst>
          </p:cNvPr>
          <p:cNvSpPr txBox="1"/>
          <p:nvPr/>
        </p:nvSpPr>
        <p:spPr>
          <a:xfrm>
            <a:off x="5324801" y="1711424"/>
            <a:ext cx="52431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X ray reveals a broken limb but cannot deal with it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V19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3200" b="1" dirty="0">
                <a:solidFill>
                  <a:srgbClr val="FFFF00"/>
                </a:solidFill>
              </a:rPr>
              <a:t>The law made nothing perfect</a:t>
            </a:r>
          </a:p>
          <a:p>
            <a:endParaRPr lang="en-GB" b="1" dirty="0">
              <a:solidFill>
                <a:srgbClr val="FFFF00"/>
              </a:solidFill>
            </a:endParaRP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reveals sin but cannot deal with it</a:t>
            </a:r>
          </a:p>
          <a:p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E75A1-EF53-B1DC-1A3C-E36590A69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541" r="12020"/>
          <a:stretch>
            <a:fillRect/>
          </a:stretch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2456-DEEC-5062-1DD6-902A0924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4294"/>
            <a:ext cx="9905998" cy="1529259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 dirty="0" err="1">
                <a:solidFill>
                  <a:srgbClr val="FFFF00"/>
                </a:solidFill>
              </a:rPr>
              <a:t>REminder</a:t>
            </a:r>
            <a:endParaRPr lang="en-GB" sz="72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E3D7-DDCA-4EE2-A7AE-584CCE595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11534"/>
            <a:ext cx="9905999" cy="419384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written to Jewish believers</a:t>
            </a:r>
          </a:p>
          <a:p>
            <a:pPr marL="0" indent="0" algn="ctr">
              <a:buNone/>
            </a:pPr>
            <a:r>
              <a:rPr lang="en-GB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100 references to the Old Testament in Hebrews and 40 direct quotations</a:t>
            </a:r>
          </a:p>
          <a:p>
            <a:pPr marL="0" indent="0" algn="ctr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Its purpose</a:t>
            </a:r>
          </a:p>
          <a:p>
            <a:pPr marL="0" indent="0" algn="ctr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show how Jesus completes and fulfils the basic laws of the Judaism</a:t>
            </a:r>
          </a:p>
          <a:p>
            <a:pPr marL="0" indent="0" algn="ctr">
              <a:buNone/>
            </a:pP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9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2FEA-BEAC-BA7A-95C6-F247F68D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priesthood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B12F-F978-EBAE-071B-3E40B91A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54060"/>
            <a:ext cx="9905999" cy="3837141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 priesthood of Levi was based on the Law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was temporary until the perfect sacrifice could be made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the perfect sacrifice and deals with the diagnosis of sin revealed by the law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1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D81B9-2F01-DAA0-29BD-57E342AA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" name="Rectangle 6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5C6B90-373C-0B72-B420-8BBCE4DB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priesthood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35798-372A-1F46-A9DA-DD840064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High Priest eventually died and was replaced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 we have a High Priest who lives forever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eople at funeral consoling each other">
            <a:extLst>
              <a:ext uri="{FF2B5EF4-FFF2-40B4-BE49-F238E27FC236}">
                <a16:creationId xmlns:a16="http://schemas.microsoft.com/office/drawing/2014/main" id="{BE9075FF-FB2D-5C24-4241-1C1E43F66B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717" r="41163" b="-1"/>
          <a:stretch>
            <a:fillRect/>
          </a:stretch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6FDA-991E-63A0-E1DF-0768A814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110:4</a:t>
            </a:r>
            <a:r>
              <a:rPr lang="en-GB" sz="6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GB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6E6EAD-73BA-E13E-3715-B55D22EBB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7870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8780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A133-CD5F-FD6F-F70B-BB1316A5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covenant -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C1533-ADF4-532E-29A4-799E6B4A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Levitical High Priest had to offer up sacrifices for himself. Then for the sins of others.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 It was a Levitical High Priest who put Jesus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death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was perfect so offered up Himself once for all time for our sins</a:t>
            </a:r>
          </a:p>
        </p:txBody>
      </p:sp>
    </p:spTree>
    <p:extLst>
      <p:ext uri="{BB962C8B-B14F-4D97-AF65-F5344CB8AC3E}">
        <p14:creationId xmlns:p14="http://schemas.microsoft.com/office/powerpoint/2010/main" val="3810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92B90-DFB1-23A8-109D-ACEA4915C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5CBAE-CF20-1F2F-71A4-2A3FCC8F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covenant -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0AF8-FDA9-92CE-2ADC-0440916E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 year the Levitical high priest would enter the presence of God in the Holy of Holies before the Mercy Seat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always in the presence of the Father interceding for us</a:t>
            </a:r>
          </a:p>
        </p:txBody>
      </p:sp>
    </p:spTree>
    <p:extLst>
      <p:ext uri="{BB962C8B-B14F-4D97-AF65-F5344CB8AC3E}">
        <p14:creationId xmlns:p14="http://schemas.microsoft.com/office/powerpoint/2010/main" val="29722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70367-1633-ADA5-662D-A803B61A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DA6B-B31D-4FBC-936E-B0CB3A1A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covenant -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1DADE-092E-6593-1194-C79DCA4C9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sin Jesus is pleading our case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(1John 2:1)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we have to do is confess it in total sincerity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If we confess our sins, He is faithful and just to forgive us our sins and to cleanse us from all unrighteousness.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 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1:9)</a:t>
            </a:r>
          </a:p>
        </p:txBody>
      </p:sp>
    </p:spTree>
    <p:extLst>
      <p:ext uri="{BB962C8B-B14F-4D97-AF65-F5344CB8AC3E}">
        <p14:creationId xmlns:p14="http://schemas.microsoft.com/office/powerpoint/2010/main" val="7529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FBD46-9140-1FEE-9285-517264907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D9BE-958B-1164-544A-6FDCEC29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covenant -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AB591-1D4E-67F8-3E9B-0C782375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need to keep short accounts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need to wait until we can make the right costly sacrifice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a wonderful salvation (deliverance from the power and effects of sin) we have in Jesus.</a:t>
            </a: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18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0CAD7-DC19-A16D-BE45-B4F6EA6BF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9B55-73E9-106B-3C20-2BA58452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covenant -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7642-C334-A36B-2F34-6FD890C44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is not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placating an angry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who wants to destroy us.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a matter of continually chanting prayers on behalf of His people</a:t>
            </a:r>
            <a:r>
              <a:rPr lang="en-GB" dirty="0"/>
              <a:t>.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33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A4A0-3281-2752-789E-F8BEEC71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E6FF-F06E-AFCE-EDD9-C214488D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covenant -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2806C-E8BA-18BD-168A-469A62E7A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defends us against Satan’s accusations and attacks.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represents us before the Father.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we can draw near to the Father through Him</a:t>
            </a:r>
          </a:p>
          <a:p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04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52288-F75C-5A28-34A5-F5D25864E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51B104-9B78-4A2B-B970-FA8ABE1C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3A130E84-D02F-40FB-9BEB-520239271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5E142BFD-7D75-4518-BBDF-27C00AB4B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B3E2C-BC1E-94A5-9359-9250EC1B4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275" y="1372404"/>
            <a:ext cx="4082297" cy="3888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hard for a believer not to get into heaven when Jesus is watching over us as His sheep!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116A08-770E-4DC3-AAB6-E3E8E6CE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6ADECFB2-F615-49A9-A242-A3D04CA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8E1F3AC6-5FF1-401B-91E4-180D1D356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72BC7A9D-387B-4877-B8E6-E8ABA6B26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9114560A-27D6-469D-992E-33A55B40B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CBF136EF-7DC2-47D2-974C-70044B5E9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6B03084D-F566-41C4-BE37-870FB5A0D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049DC21B-8236-4901-9ADD-E3167ABDE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304F4FEB-8B5B-45BA-988C-5FBF41059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E88E24C8-3D76-4C2F-84D1-BC3C2AACA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91C91468-4F8A-42F1-9505-02D92417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C22581B1-C426-4189-85D6-C499D698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29DFD4C4-0517-4A6B-B423-E55582618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7ACD84D3-D09D-4C94-99D5-51713A1D6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37C2AEAB-1CC9-4A9A-8303-E1E0C1216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20ABD348-58FE-4371-AE12-C66FF8CA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408E0FAA-F0C5-4CB1-95FE-D3D96830F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F83C789F-2881-4822-A724-56772095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6B039120-5C84-4A03-9ADD-32EA6E5D4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440E956F-26EB-40C6-B500-1A4BB4ABF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D2449A75-05DC-4791-90F1-335CC6732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2A0F57CD-8F34-4F1D-BFF3-12935225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DB0DDCCE-FA18-4790-8F10-67FC66172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750A8178-D049-42D4-BA77-A262FE55F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B33B9383-8846-404B-85BE-E43F07737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79468103-A660-495B-BFDF-8E7D98A0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06F4CC44-94E1-47AF-893C-19C4A4AB4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E87F601E-2166-4FAE-AF96-2A1B17E46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DCDE2745-7AA5-416B-AC78-93C6EAE5D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7D5F7E44-496F-4025-AFD8-7EEC67AC1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FA8ED221-FD77-4CD0-A9B9-3F97E40DC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94922F75-95BC-435D-B4BB-BCE65BAC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CFB94884-EF28-419D-9147-20B2C9B1A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94C72871-F5AC-46D1-97EF-94E4070A7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03ED1B15-6247-43B3-BEAE-DB699DE29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FA3EA466-B483-4B4A-9FCB-9FFA8E538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CCE5E17C-696E-46EB-B70D-586274216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AB6022EC-6D09-4098-9A97-5A911C08C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7E18073E-1315-4400-ABD9-C34AEAFBF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5510509E-411D-4F1B-BDC6-3E5666896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46F1A7E1-EC01-4288-87AE-C3B6434B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F7BBA432-5463-415B-BA54-3AA2B92D2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66E19F01-137B-4A95-9313-CE6F77806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38C0AACC-51F2-424F-9988-F3B621941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7364A775-01A6-4012-88CF-58FDDBE4C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C8C770C5-535A-4F1B-81CA-FD6F32C09A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55F9C3EF-BEB8-4836-8DE0-319E54496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0976D9A1-85FC-406B-8AEA-AE3C056A4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68BC6126-2A3A-4F1D-A565-BEF620660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D8C7B98D-F83E-485D-B01D-270242E8F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93D5E722-D236-478A-A13F-8FA4141D9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ABE1456F-F283-4BD5-A1B9-EF2423B68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E4D1AC66-8164-4BBC-89D5-69FE7A4FC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845A8868-488C-447D-979F-7E01B82AC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948639B9-9B88-432B-914E-6B70BAEB1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7EB1C59-16D1-4C5E-9775-50CB40E02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8" name="Freeform 32">
              <a:extLst>
                <a:ext uri="{FF2B5EF4-FFF2-40B4-BE49-F238E27FC236}">
                  <a16:creationId xmlns:a16="http://schemas.microsoft.com/office/drawing/2014/main" id="{08680D14-7FE7-4522-B5EE-76447F833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3">
              <a:extLst>
                <a:ext uri="{FF2B5EF4-FFF2-40B4-BE49-F238E27FC236}">
                  <a16:creationId xmlns:a16="http://schemas.microsoft.com/office/drawing/2014/main" id="{D82C01B5-EC9C-4883-B130-115321E8B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DBBE5E83-362F-4EA7-A96D-0BC830A21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3971FE03-8B37-43AF-8842-8D4411C3C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8E4E3D41-4CF7-4D15-854A-C4330D390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78B649D7-3C5D-462D-B06A-D065135F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8">
              <a:extLst>
                <a:ext uri="{FF2B5EF4-FFF2-40B4-BE49-F238E27FC236}">
                  <a16:creationId xmlns:a16="http://schemas.microsoft.com/office/drawing/2014/main" id="{7A3DDEF1-D28A-48D9-8E48-B2003DF2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9">
              <a:extLst>
                <a:ext uri="{FF2B5EF4-FFF2-40B4-BE49-F238E27FC236}">
                  <a16:creationId xmlns:a16="http://schemas.microsoft.com/office/drawing/2014/main" id="{4A56A02B-D000-45AB-B7DB-E47CA8E77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40">
              <a:extLst>
                <a:ext uri="{FF2B5EF4-FFF2-40B4-BE49-F238E27FC236}">
                  <a16:creationId xmlns:a16="http://schemas.microsoft.com/office/drawing/2014/main" id="{343CE08B-7325-4244-99EA-5E58C982D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Rectangle 41">
              <a:extLst>
                <a:ext uri="{FF2B5EF4-FFF2-40B4-BE49-F238E27FC236}">
                  <a16:creationId xmlns:a16="http://schemas.microsoft.com/office/drawing/2014/main" id="{7F08E29E-A67F-410A-A810-7000201BF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" name="Picture 4" descr="Herd of goats">
            <a:extLst>
              <a:ext uri="{FF2B5EF4-FFF2-40B4-BE49-F238E27FC236}">
                <a16:creationId xmlns:a16="http://schemas.microsoft.com/office/drawing/2014/main" id="{E50A5921-5CB5-4027-2EF6-313CA9F94D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38" r="20773" b="-1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3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C7EA9-07F8-B03D-4A0E-60562E7AD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34AB15-6753-34C5-52DB-EC5D94FF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 dirty="0" err="1">
                <a:solidFill>
                  <a:srgbClr val="FFFF00"/>
                </a:solidFill>
              </a:rPr>
              <a:t>REminder</a:t>
            </a:r>
            <a:endParaRPr lang="en-GB" sz="7200" b="1" u="sng" dirty="0">
              <a:solidFill>
                <a:srgbClr val="FFFF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6863-54D4-5287-FC7C-EA5A7CB8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show how Jesus brings a better and lasting new covenant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DACA3599-A3B7-B393-8F32-0D3446F87D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49" r="18164" b="2"/>
          <a:stretch>
            <a:fillRect/>
          </a:stretch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4D5EBE-79B3-1CC0-CFD9-46EFDEFF0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DC39947-F162-2D7D-D245-94F2062A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89A8426-E012-CDA0-CED1-C59184CEC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680079E8-329E-94E6-39A8-8A9D2833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1CB328-C25D-B02A-7AE5-3F4B1BE54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29C826C-22FF-7A24-08D7-FE1FD0A2B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B02C16AC-EBD3-8BF8-AA9E-60A9F24EF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BFC3808-796B-6458-E094-B93D055E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EA4518CF-F6CF-BC51-DCE5-D0AC95615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9E2759C-4188-CCDF-823D-1E2EFA83D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D8C3881-A8F5-8372-AC5F-BFC7ABA1A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11DC1EA-6D8B-E5EA-FB5D-25E856AB6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95C4BBE-2980-4D17-B349-605AE2689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46B4F68D-55DE-845A-E80F-25ABC0037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2891837F-57C7-0BC0-A59D-2CCBAF111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3EF32DA-7D1F-FB1E-4B15-4258ABF95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4637FE2-722F-A68B-D83E-64F2C94A0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3D5EA2E-D86F-E5FE-6E87-8661D40A7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1C46A2E-386B-A01B-77C8-CCCDBD1D3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E5FDAE3-0842-87A6-9FE1-3C84EB015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9E29A94B-E09A-ABEB-AB6E-9B755D5D4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7C80B43-1E23-CF1B-1C71-3088DC628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AF35F2B-0A07-3D15-04C8-3F0AA5F18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DAE8E403-C42C-3162-FA54-49D293D43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1A23490-642C-15B4-B573-BA1B87486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7DFA5625-B863-DFB7-C9F2-294827D4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7CB75F4-152C-99FC-4DA3-2BFD1B81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D47E6DCC-2E9C-B965-573C-DA864DCF6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3388B208-D0F4-8BE2-6ED7-5FE36F40C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440FE0C-717E-E340-8A6C-33E74C83D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D801EE6F-9708-AEEE-5400-98FE0EE61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F58C9A9D-77BB-BA1D-89D7-6DCDC9182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FA9173C9-68FB-403C-5485-221AFC278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448DDC68-6377-719C-8A35-356A2C6E5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8290B64F-B7BC-5718-4879-23DD6DAFA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D621E77-3066-6CE1-4FA5-FB47907A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18B91344-F92F-9623-9425-37E1806E0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4A9D2EA0-3CE8-BB1F-6FDE-23884B32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56D0B8DA-8490-10EE-698C-0CBE5EE6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DA1DC23D-9A92-C7B0-2761-47EB0C068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446FCA30-3703-9FC6-0BDD-985BFA522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E1ACD78-6CD5-BFE3-2225-F9218190F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CE03121B-73AB-AE1E-53F3-8DD7E3A6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22B0BA3E-B018-EEA8-8077-7919AF0DE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6BD1D64A-47C5-4543-9BCB-8B3E7F169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1069C814-237F-3945-E623-3222F5BA6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FF3C0120-298D-44EE-A8D9-30C37B722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1B9E4701-4DC0-88CF-1946-0D638598E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1C5B79BD-0DE4-3594-0ED4-73F7C3C3F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66B037B9-9BD4-55C0-8D24-7E5C67FF5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50E9B871-63A2-F9FB-B291-3A01D1F7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79F6B911-617E-FB6E-9801-05D77986E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5BD78371-1C8F-FF92-F7BD-924DCFC9C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39F7C40F-EA28-2562-82E3-9B891F663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3D6F227F-D7B8-3EC0-3F77-07C7EC2F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3EAED18F-1E01-C123-2DD6-C18D6E8B7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0F3D0AF2-0E99-7063-E58D-223736D0B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020C2D-7537-AB07-AE17-A35D858C9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8" name="Rectangle 67">
              <a:extLst>
                <a:ext uri="{FF2B5EF4-FFF2-40B4-BE49-F238E27FC236}">
                  <a16:creationId xmlns:a16="http://schemas.microsoft.com/office/drawing/2014/main" id="{258206CB-C38D-0422-48BF-549960077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2">
              <a:extLst>
                <a:ext uri="{FF2B5EF4-FFF2-40B4-BE49-F238E27FC236}">
                  <a16:creationId xmlns:a16="http://schemas.microsoft.com/office/drawing/2014/main" id="{ADDD94A2-00A8-3BEB-EC25-59381C1B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F5912-361D-783D-5508-109EC246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275" y="1372404"/>
            <a:ext cx="4082297" cy="3888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000" b="1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are</a:t>
            </a:r>
          </a:p>
          <a:p>
            <a:pPr marL="0" indent="0" algn="ctr">
              <a:buNone/>
            </a:pP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on </a:t>
            </a:r>
          </a:p>
          <a:p>
            <a:pPr marL="0" indent="0" algn="ctr">
              <a:buNone/>
            </a:pPr>
            <a:r>
              <a:rPr lang="en-US" sz="32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EFCC8AC-E0A6-EEBA-A371-B99B9E579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19362C2E-0065-581B-2640-95378D8EA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35449B5-53CA-4CEC-F245-563351D17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5E46053E-D38C-A55B-49DF-75E0E9CE4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Rectangle 8">
              <a:extLst>
                <a:ext uri="{FF2B5EF4-FFF2-40B4-BE49-F238E27FC236}">
                  <a16:creationId xmlns:a16="http://schemas.microsoft.com/office/drawing/2014/main" id="{F89A38E2-B43A-79C8-57C7-48CA6952D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8BDD2B3C-C621-D180-AE0C-530696706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F89191DA-B4A8-C0FB-CC35-661F32959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B44CD550-082C-6540-D492-410D7A4E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08B09C47-EB37-3A32-768C-396632E91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83BB017C-6E7F-4AEB-F50E-2653ECCA0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F3AC6A35-E34A-5CA6-DC99-A2A0A3924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9B2A9BC9-0755-EE40-A25D-D9393EC63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15105231-B484-28F3-5870-F9ED1E15D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BF0473B5-8E5F-687F-6120-2DBE2904F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380B1A5B-108D-9AF8-AA05-7EC45C5CF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95E1478A-6698-542A-66AA-B7D76C6CB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A910E5DB-4C9E-6BFC-18AE-094B29EC6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EFE22799-8F13-9399-0CD1-FE04276D7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069B689F-3AE1-1375-12C8-59A26883A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1D35AA07-ACDB-32F6-EFEA-FF1527F3F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0E4BAD59-A450-A46D-7E39-65B536596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F9309617-8D0B-61EC-252F-66D6D8AD9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A83BF924-17D8-2561-E419-CD693FA8A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81E7524D-62C7-D696-C1B4-3DC17C199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BE7D62D3-746C-A200-9102-8D9D18AD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A6761C50-A404-3800-7621-611ECEF02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4614A019-243A-A4FF-8B83-081E0B1AF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59CAA210-8CD4-6DD2-5688-104D9E9F4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ACDD4291-5432-9FBB-E285-13C53AD3C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33">
              <a:extLst>
                <a:ext uri="{FF2B5EF4-FFF2-40B4-BE49-F238E27FC236}">
                  <a16:creationId xmlns:a16="http://schemas.microsoft.com/office/drawing/2014/main" id="{F7FD5883-8AA7-578A-69E4-B17E508CB9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2A3BAC24-B015-BDB5-61E2-0F70E1AF6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BDB61BFB-51FC-EACC-A286-3E6F1E4DB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6">
              <a:extLst>
                <a:ext uri="{FF2B5EF4-FFF2-40B4-BE49-F238E27FC236}">
                  <a16:creationId xmlns:a16="http://schemas.microsoft.com/office/drawing/2014/main" id="{5045D059-51AA-FED6-6F6B-2F4322A0A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4DE7C2D8-284B-4670-87EE-D961A9F1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8">
              <a:extLst>
                <a:ext uri="{FF2B5EF4-FFF2-40B4-BE49-F238E27FC236}">
                  <a16:creationId xmlns:a16="http://schemas.microsoft.com/office/drawing/2014/main" id="{16E5D083-7DEF-DD5A-001B-25D5306B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9">
              <a:extLst>
                <a:ext uri="{FF2B5EF4-FFF2-40B4-BE49-F238E27FC236}">
                  <a16:creationId xmlns:a16="http://schemas.microsoft.com/office/drawing/2014/main" id="{E7BA899C-55D1-4FA1-253A-D7E938C03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37CA27C3-CE60-545F-8466-144C1CE07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A7919684-1470-EB3A-D77D-8DC4C362A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BF301132-24A2-5EAB-895E-1C38D235B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B5CE4DD7-4AB8-232F-4D8F-B2BB3A01C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F0B98E1F-330C-9BE7-726C-1863C7EAB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80EECF98-2B70-E2F2-CF95-916EA56C4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4ABBE429-6056-14C9-F5DA-B21552522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40F68A93-C57E-AC4F-2714-605281573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730F74D1-68A8-0A79-6167-624240CB5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7AC4784C-4260-AD0F-4649-71378898A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6E480A73-1493-74EC-A19E-542C9BF59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6602C984-B350-5245-55EE-D9B322A39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EBC4000A-EEF9-7FB7-F085-A4A4C5E4B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1ECC4EA7-2554-9E12-9864-F32037BDC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BD3D2264-0266-EFA0-AC7F-9E54E7B36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A9DC3439-81D5-48A3-B198-23C3484CD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700E5A0E-8AFE-C17C-9A61-A4201E17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D52378C5-EFA9-B6B4-D79E-AC2F9CA5E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787F2140-9A28-BEEF-2FEE-EDFB03404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D37C6C1-404F-882A-368B-C5E264187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8" name="Freeform 32">
              <a:extLst>
                <a:ext uri="{FF2B5EF4-FFF2-40B4-BE49-F238E27FC236}">
                  <a16:creationId xmlns:a16="http://schemas.microsoft.com/office/drawing/2014/main" id="{F7863EE8-9B7C-820C-A6B2-5491732B5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3">
              <a:extLst>
                <a:ext uri="{FF2B5EF4-FFF2-40B4-BE49-F238E27FC236}">
                  <a16:creationId xmlns:a16="http://schemas.microsoft.com/office/drawing/2014/main" id="{75113C50-EAFE-9B4F-AECE-9E7282014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34">
              <a:extLst>
                <a:ext uri="{FF2B5EF4-FFF2-40B4-BE49-F238E27FC236}">
                  <a16:creationId xmlns:a16="http://schemas.microsoft.com/office/drawing/2014/main" id="{A656BB35-2AC2-06A6-8849-C8411EC0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35">
              <a:extLst>
                <a:ext uri="{FF2B5EF4-FFF2-40B4-BE49-F238E27FC236}">
                  <a16:creationId xmlns:a16="http://schemas.microsoft.com/office/drawing/2014/main" id="{946531F2-07F7-27FB-45B0-393029D32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36">
              <a:extLst>
                <a:ext uri="{FF2B5EF4-FFF2-40B4-BE49-F238E27FC236}">
                  <a16:creationId xmlns:a16="http://schemas.microsoft.com/office/drawing/2014/main" id="{F0FE2650-31FE-7E55-DF7A-CFF467042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EDDAFD9B-3B09-7D60-E964-546820558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8">
              <a:extLst>
                <a:ext uri="{FF2B5EF4-FFF2-40B4-BE49-F238E27FC236}">
                  <a16:creationId xmlns:a16="http://schemas.microsoft.com/office/drawing/2014/main" id="{5C25EBFE-0C76-8074-EDF7-A159B41C6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9">
              <a:extLst>
                <a:ext uri="{FF2B5EF4-FFF2-40B4-BE49-F238E27FC236}">
                  <a16:creationId xmlns:a16="http://schemas.microsoft.com/office/drawing/2014/main" id="{8CD6DFDF-FA79-537D-F24B-778D93B0A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40">
              <a:extLst>
                <a:ext uri="{FF2B5EF4-FFF2-40B4-BE49-F238E27FC236}">
                  <a16:creationId xmlns:a16="http://schemas.microsoft.com/office/drawing/2014/main" id="{06C54D6A-AA1A-8CE0-1C7C-D7880DC8C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Rectangle 41">
              <a:extLst>
                <a:ext uri="{FF2B5EF4-FFF2-40B4-BE49-F238E27FC236}">
                  <a16:creationId xmlns:a16="http://schemas.microsoft.com/office/drawing/2014/main" id="{2074D927-E6EF-7089-7190-0E068F9D5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" name="Picture 4" descr="Herd of goats">
            <a:extLst>
              <a:ext uri="{FF2B5EF4-FFF2-40B4-BE49-F238E27FC236}">
                <a16:creationId xmlns:a16="http://schemas.microsoft.com/office/drawing/2014/main" id="{3925897E-1E74-1C62-3DDF-C3AF5F97DC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38" r="20773" b="-1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5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1D6457-E62A-6559-8EA7-5432DED1282D}"/>
              </a:ext>
            </a:extLst>
          </p:cNvPr>
          <p:cNvSpPr txBox="1"/>
          <p:nvPr/>
        </p:nvSpPr>
        <p:spPr>
          <a:xfrm>
            <a:off x="9241491" y="601447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practicapoetica.com/the-protestant-reformation/the-heavenly-priesthood/a-good-high-priest-is-com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6" name="Picture 5" descr="A religious poster with a person in a white robe&#10;&#10;AI-generated content may be incorrect.">
            <a:extLst>
              <a:ext uri="{FF2B5EF4-FFF2-40B4-BE49-F238E27FC236}">
                <a16:creationId xmlns:a16="http://schemas.microsoft.com/office/drawing/2014/main" id="{12E78214-E21D-7130-9BDA-404C25505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0488"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0239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9DF222-78AE-D81A-0169-0F737610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14CA0A8-1E8C-2ED4-795C-480F56E08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1FE55CD-4372-EC26-91CD-E6348E4BA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00ADD72-8D34-726D-BD9C-3560E4508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469C3F-C8D5-3D52-B7FB-0911609F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pPr algn="ctr"/>
            <a:r>
              <a:rPr lang="en-GB" sz="7200" b="1" u="sng" dirty="0" err="1">
                <a:solidFill>
                  <a:srgbClr val="FFFF00"/>
                </a:solidFill>
              </a:rPr>
              <a:t>REminder</a:t>
            </a:r>
            <a:endParaRPr lang="en-GB" sz="7200" b="1" u="sng" dirty="0">
              <a:solidFill>
                <a:srgbClr val="FFFF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DF2338-4FDA-F089-18F9-66CE12767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E8ED76-DEC3-04D7-2268-20A8CE549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546E8-A026-5414-AA00-4D7A5A16F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FDDB5DE-2D9B-2D21-4F29-DD4D84541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082B7D7-E375-64EA-7A28-D4802DB9C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10198C-E596-6710-9A15-28CD4652D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33500F6-7FB8-ADA2-FB5F-7383549DE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E3C7A27-E38B-ED2D-8707-F2F1B6074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8524648-671B-2CDB-2D81-4882B4B66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038F071-2EBC-B6B2-28AC-919BD57BC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B62B389-071C-92A5-E528-F3661FF93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A2237B5-C1E3-E6CF-0BE4-1BD8B2583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0919358F-32AE-796B-0FFF-054BEB146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876C8AA-48B0-E2BF-5AFF-4E96F22E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3401A07-9E6F-B738-6F6A-D65606D8E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0D2FEC7A-D205-96BC-BE93-7CA963789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F0C1E23-A8ED-4317-B15E-CDDFBA62D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829D2E2-10CD-455A-C8E3-0F095829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5D7A51F-510A-A61C-B49B-BD65DF6B8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6FB4CDE-77B4-7973-9D7C-CD0623245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A842106F-B2EE-62E5-FDEA-7668C301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A7F1333-FA4F-9A93-952A-62A77637C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1443DA7-46CD-C76F-5CCB-51399E110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D7E7072-A5D2-D1F0-1AC0-0D58E0283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D8940F8-C93F-61F0-98EB-3A0216E2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9C8AFB9-0130-B4CB-299E-C1CC24C1F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2B37690-4E6A-AA29-B508-BBA18635F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5AF718C8-D05A-B1E8-0DA8-E9266579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63032CC1-5C08-419E-0C74-54CDE3CC9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97A813D-AAD7-7CA7-6380-DF4C49E60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71120FD0-C51B-1A5E-1CF8-77B4EDC11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E6802D6D-2A6D-CA29-220F-5A3CBB9AD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78D49303-0F7E-0C36-E5C0-1DF310B83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EE26372-72F0-8530-35DE-D45B6827C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D675D6BE-492B-6203-621A-D921C4B86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297F21AC-BABF-F8DB-E76B-4FF19B3F7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69722DB-AAF1-E9BD-F339-5A5EA98BF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EEA86D01-3374-3A06-6732-AA855AF1D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14BE5D4B-12D8-A31F-0277-90F6A306A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8B2DFC7D-4BF4-FE8C-A482-EC2D7E5FF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F2E3C50E-01F4-4D84-6E5E-160F8DC7C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31BE39-D562-7374-DDF2-2CBDE7A32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B014EC4-68A9-376A-5990-8C817EA31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F5099F24-31D7-1DAA-9548-4F377BEA9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7AA415A4-82CA-19A2-7A06-EB941575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E4C532FF-3765-BFA5-C2A0-A546ADF77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D3AC208-4C8C-62B2-A895-C3EFCDB8E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EF9A4CA-E6D3-6601-A31E-2557FECB4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C2854C60-EEF0-FD9B-E520-561FF7497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36E7161D-C3A3-A927-0571-6DD039CAB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4582BCD4-F0BA-2812-A0A7-0B115A65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0086AA0D-9A9E-2886-B598-94AA2C069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19347191-FB6E-2087-51E7-834C9D2FF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FAD6EE5-ED46-137A-6805-41707AD23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6457267-FED8-A990-0A55-B1D7345A1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4D02D-496D-9B28-E52A-7F078DFF7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this relate to us?</a:t>
            </a:r>
          </a:p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demonstrates</a:t>
            </a:r>
          </a:p>
          <a:p>
            <a:pPr marL="0" indent="0" algn="ctr">
              <a:buNone/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and completeness of our faith in Jesus </a:t>
            </a:r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BCB666D4-7D48-E105-EA5F-746D63E049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549" r="18164" b="2"/>
          <a:stretch>
            <a:fillRect/>
          </a:stretch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5BAE-204D-E2F3-3D01-BD071E4B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614A-5BB8-4C17-D9E5-94FC81446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was he?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Salem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 of God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from the tribe of Levi</a:t>
            </a:r>
          </a:p>
        </p:txBody>
      </p:sp>
    </p:spTree>
    <p:extLst>
      <p:ext uri="{BB962C8B-B14F-4D97-AF65-F5344CB8AC3E}">
        <p14:creationId xmlns:p14="http://schemas.microsoft.com/office/powerpoint/2010/main" val="16955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C7B0A-8AF7-E713-643B-BB6B65F6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C637-69CD-0EB2-0F8A-528C7120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2E330-ADA3-5929-73D3-27EA6568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did he come from?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origin, no beginning or end (v3)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 – “King of Righteousness”</a:t>
            </a:r>
          </a:p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Salem – “King of Peace”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95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1AF3A-733F-F7D2-07EE-F4DF8A8FF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725E-4D61-F7CD-F917-73B119988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629382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b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01AC-CA8B-822C-97EF-26455A6A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93900"/>
            <a:ext cx="9905999" cy="4245582"/>
          </a:xfrm>
        </p:spPr>
        <p:txBody>
          <a:bodyPr>
            <a:normAutofit lnSpcReduction="10000"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and Lot (his nephew) went separate ways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gets captured and loses everything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goes to Lot’s rescue</a:t>
            </a:r>
          </a:p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and all his  family and possessions are recovered</a:t>
            </a: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B05A0-AE6F-9CDA-A9BF-E75BB89F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41EE37-C6E6-0A25-AC3D-B82D55D2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181956"/>
            <a:ext cx="4598985" cy="147857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b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70088-D4D3-FE09-9324-B43EC4009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1554163"/>
            <a:ext cx="4598986" cy="4237038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Melchizedek appears on the scene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V18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“King of Salem, a priest of God most high”</a:t>
            </a: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ainting of a person talking to a group of people&#10;&#10;AI-generated content may be incorrect.">
            <a:extLst>
              <a:ext uri="{FF2B5EF4-FFF2-40B4-BE49-F238E27FC236}">
                <a16:creationId xmlns:a16="http://schemas.microsoft.com/office/drawing/2014/main" id="{7A190690-645F-2921-64A4-F3FA52EDB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242" r="19251" b="-2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3DAC8-63C8-F51E-4B2B-13759A472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B2D3EE-909A-BBF1-D7CD-19075E464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64819585-FF81-136F-1315-A8EE2187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4F4F352-60D4-4A3E-592B-077A8ECFF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2DF03C-47D4-7EC2-CF18-BF047DFD6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181956"/>
            <a:ext cx="4598985" cy="147857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  <a:b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496270-B505-934F-F7D4-754FB3DD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001658-B400-78DC-6EF2-3700A3A93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A07A4B3-DFDA-7093-5D3F-A54049564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B703846-0113-2EEA-B438-F386BAD1A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553240-048F-7741-D559-5D62876B0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19CBFDC4-89D9-34F8-8F87-F98AF9C02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6255203-9A97-CDEF-3D88-541CEF381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4A34DFDB-3E22-059F-D171-D8E2024A7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E9AAFEA8-B0F9-ABF0-182C-D1C003043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816518E-ABF7-A9BA-29D0-C45BD09B9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50DFDC3-AB07-DE3B-F47C-B2A7E259B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0B0E683-676B-3D18-6D2D-6B0C9A427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7BE87FCC-3F93-39FA-8C4B-4346EF688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5EE5BB6C-826D-2053-5BC1-D533E934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C4F8FEBF-C800-0F66-4E53-2AB5457DB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2A8461F-7C29-0BB7-C917-701DED741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E84CA1E7-00A9-97E4-8F7C-BEDF75F8C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389434F-AE0C-5EC6-56A1-87722560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AD2B0269-B7F4-6110-CF7B-3418060F6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811A9F97-6E8E-3B16-BECE-7F75FDCD4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CA697953-DD10-969A-E7AF-300EFBA71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D4FCDD4-2E31-1B18-1475-37C07AF06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100143FE-1A36-F74F-2E3A-92B6917F4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6A55E7BD-559A-041D-9AA8-A008F99EF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0D765B7D-DBE6-C57D-5F8E-A8DFB639C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50FFB6E6-1143-342F-09F6-75E5A2892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6F7DD7F9-7CFE-8F29-C3D8-91E0D9BB3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32280EDF-9364-5794-3DC5-BE0C65A1C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F29B089E-D4F9-0E16-259B-B5C2091C1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BA312A-17F6-6466-747E-7F4D3B0B9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155D244D-6D5D-D722-B066-C7F28C6B3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5A3402A9-7C3B-C0D2-2CF8-BBFEEFA7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D0426EAF-9D17-E2F8-FF32-4821F88AE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92CFF947-68EE-D11A-B029-9451B2901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3677F952-7B34-A8EF-6552-2FBF5207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EC512ABB-3284-2040-3FB8-BE67B05C9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78A1417D-C3DB-5417-2517-A8FDA3D8A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3060B174-BD62-0766-B490-1DA580AB1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422D4CE8-0826-274C-0348-5EE3791E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54A3CF10-BB12-F9C5-7951-1D19FBEF0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5BA5312C-DADB-AC1A-840C-1B0763E1F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E87C521-9031-C5DE-9079-6732DC9AC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254F44AA-ED61-8C7C-670A-06C3181C3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AA16093-05DA-6C26-6002-8FE62C369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C5CEF8F2-C38B-D981-9ECD-380F0B123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B10276AC-45CD-F7F2-9B02-FC9A2944D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90EDA951-EE35-7DFE-BD1F-78655E1C5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A17A4106-8541-99C2-8374-64E916F57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29DF3B57-E3BC-3213-BAFF-D308FA549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878228F9-DB46-66A1-E8C7-A31C1CA9F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1BE93C80-2A5E-8495-D832-8E8C72FFF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37A0C6C3-3295-8E71-10B1-14A8880B8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32064238-584D-9522-FCED-46CF425A50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2E145307-841A-DFE4-884E-E1F82245D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098C3620-7395-8956-E7F4-C0A1C1573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59FF-D5B9-6EF2-1C0D-E0BDCEB4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1554163"/>
            <a:ext cx="4598986" cy="4237038"/>
          </a:xfrm>
        </p:spPr>
        <p:txBody>
          <a:bodyPr>
            <a:normAutofit fontScale="92500" lnSpcReduction="20000"/>
          </a:bodyPr>
          <a:lstStyle/>
          <a:p>
            <a:r>
              <a:rPr lang="en-GB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Salem can be identified as Jerusalem </a:t>
            </a:r>
          </a:p>
          <a:p>
            <a:r>
              <a:rPr lang="en-GB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76:2 </a:t>
            </a:r>
            <a:r>
              <a:rPr lang="en-GB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“His (God’s) tent is in Salem, his dwelling place in Zion</a:t>
            </a:r>
            <a:r>
              <a:rPr lang="en-GB" sz="3900" dirty="0">
                <a:solidFill>
                  <a:srgbClr val="FFFF00"/>
                </a:solidFill>
              </a:rPr>
              <a:t>.”</a:t>
            </a:r>
            <a:endParaRPr lang="en-GB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painting of a person talking to a group of people&#10;&#10;AI-generated content may be incorrect.">
            <a:extLst>
              <a:ext uri="{FF2B5EF4-FFF2-40B4-BE49-F238E27FC236}">
                <a16:creationId xmlns:a16="http://schemas.microsoft.com/office/drawing/2014/main" id="{65B88F93-E679-1275-17A1-C77D375CC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242" r="19251" b="-2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1157</TotalTime>
  <Words>861</Words>
  <Application>Microsoft Office PowerPoint</Application>
  <PresentationFormat>Widescreen</PresentationFormat>
  <Paragraphs>138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Algerian</vt:lpstr>
      <vt:lpstr>Aptos</vt:lpstr>
      <vt:lpstr>Arial</vt:lpstr>
      <vt:lpstr>Tw Cen MT</vt:lpstr>
      <vt:lpstr>Circuit</vt:lpstr>
      <vt:lpstr>OUR HIGH PRIEST</vt:lpstr>
      <vt:lpstr>REminder</vt:lpstr>
      <vt:lpstr>REminder</vt:lpstr>
      <vt:lpstr>REminder</vt:lpstr>
      <vt:lpstr>Melchizedek</vt:lpstr>
      <vt:lpstr>Melchizedek</vt:lpstr>
      <vt:lpstr>ABRAHAM Genesis 14</vt:lpstr>
      <vt:lpstr>Abraham Genesis 14</vt:lpstr>
      <vt:lpstr>ABRAhaM Genesis 14</vt:lpstr>
      <vt:lpstr>ABRAhaM Genesis 14</vt:lpstr>
      <vt:lpstr>Melchizedek</vt:lpstr>
      <vt:lpstr>Melchizedek</vt:lpstr>
      <vt:lpstr>Melchizedek</vt:lpstr>
      <vt:lpstr>PowerPoint Presentation</vt:lpstr>
      <vt:lpstr>PowerPoint Presentation</vt:lpstr>
      <vt:lpstr>PowerPoint Presentation</vt:lpstr>
      <vt:lpstr>Melchizedek greater than Abraham</vt:lpstr>
      <vt:lpstr>Melchizedek greater than Levites</vt:lpstr>
      <vt:lpstr>A NEW priesthood</vt:lpstr>
      <vt:lpstr>A NEW priesthood</vt:lpstr>
      <vt:lpstr>A NEW priesthood</vt:lpstr>
      <vt:lpstr>Psalm 110:4b</vt:lpstr>
      <vt:lpstr>A New covenant - agreement</vt:lpstr>
      <vt:lpstr>A New covenant - agreement</vt:lpstr>
      <vt:lpstr>A New covenant - agreement</vt:lpstr>
      <vt:lpstr>A New covenant - agreement</vt:lpstr>
      <vt:lpstr>A New covenant - agreement</vt:lpstr>
      <vt:lpstr>A New covenant - agreement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Worthington</dc:creator>
  <cp:lastModifiedBy>Hazel Carr</cp:lastModifiedBy>
  <cp:revision>2</cp:revision>
  <dcterms:created xsi:type="dcterms:W3CDTF">2026-02-19T10:58:23Z</dcterms:created>
  <dcterms:modified xsi:type="dcterms:W3CDTF">2026-07-03T11:52:52Z</dcterms:modified>
</cp:coreProperties>
</file>